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4" r:id="rId13"/>
    <p:sldId id="270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avius" initials="P" lastIdx="2" clrIdx="0">
    <p:extLst>
      <p:ext uri="{19B8F6BF-5375-455C-9EA6-DF929625EA0E}">
        <p15:presenceInfo xmlns:p15="http://schemas.microsoft.com/office/powerpoint/2012/main" xmlns="" userId="Flavi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78" d="100"/>
          <a:sy n="78" d="100"/>
        </p:scale>
        <p:origin x="-420" y="2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04T18:16:12.210" idx="1">
    <p:pos x="10" y="10"/>
    <p:text/>
    <p:extLst>
      <p:ext uri="{C676402C-5697-4E1C-873F-D02D1690AC5C}">
        <p15:threadingInfo xmlns:p15="http://schemas.microsoft.com/office/powerpoint/2012/main" xmlns="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04T18:16:12.210" idx="1">
    <p:pos x="10" y="10"/>
    <p:text/>
    <p:extLst>
      <p:ext uri="{C676402C-5697-4E1C-873F-D02D1690AC5C}">
        <p15:threadingInfo xmlns:p15="http://schemas.microsoft.com/office/powerpoint/2012/main" xmlns="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04T18:16:12.210" idx="2">
    <p:pos x="10" y="10"/>
    <p:text/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C2F512-9BFF-4962-A30E-4CD7F4C44D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2944EB14-8008-46AA-B2ED-E021887C5F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18DDD65-5228-49CD-9D5F-50955AA6C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C364-94D5-4211-93C6-51E4786566F2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CEBE77B-6738-4FC1-893E-4D94C18F7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0BC631E-B5EB-45F7-B4BC-04D0B6FBE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C794-E2D1-41C0-B1F8-D09B844D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93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EEAD95-00A9-4F90-9B37-B40FDF0CE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373A909D-AD78-40F4-B5DA-109E03671A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AB3DEF2-3BA4-41E3-A831-4C208ADC4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C364-94D5-4211-93C6-51E4786566F2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195A361-917D-40A2-AC7C-CCAD35659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616B18A-6705-48A0-A2BB-D739D2716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C794-E2D1-41C0-B1F8-D09B844D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636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2BC3F4AF-A795-4200-8125-5941082650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263CB82D-D46B-4862-A7A6-278DA318A8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1CAEEC6-8DBF-4FE4-BD12-21ECA5492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C364-94D5-4211-93C6-51E4786566F2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F217D36-56AE-48CF-8A8F-CD124B4CD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6741BF2-9AA6-48EE-A3E8-1ADC6DC30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C794-E2D1-41C0-B1F8-D09B844D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865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B8F7D7-E420-4CCC-BCEB-A205E556B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7C6DD7D-B84D-4994-9B2D-69AC54E58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E803403-BE31-476E-9468-8D995B295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C364-94D5-4211-93C6-51E4786566F2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37BF5E6-CCC2-48E8-8D5E-C1CCB2C1E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EAF2955-0CAF-4374-9B22-8E1DA515A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C794-E2D1-41C0-B1F8-D09B844D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819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B1038E-DA04-441C-BA49-D353DF1F5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DB7EBE1-3433-412E-87F7-99E7DEF5E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0FCD27F-C750-4E6E-8A03-2136BCC35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C364-94D5-4211-93C6-51E4786566F2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820D62C-3654-4744-BDB5-A1C243444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8AA8433-53DF-4747-93C9-D00C74896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C794-E2D1-41C0-B1F8-D09B844D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98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C0F3F6-D18A-4C96-9CF8-2EE4FD5DF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D68909-4043-4E36-A48F-180E5E1AD8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52886C6-5404-488D-8275-AB3A0AB48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8B27BD3-E0E1-457A-BD78-74852A15F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C364-94D5-4211-93C6-51E4786566F2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A52F169-1B4F-488D-A501-57BB9D3B8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E9C36B0-A435-4DDB-B20B-C4B82E667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C794-E2D1-41C0-B1F8-D09B844D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265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5DC5F1-30FE-4F9B-89E8-5954E275C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3ED078B-4EE1-44A5-B868-1446DE8CCC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3A3A51B-B4DE-4D43-9CDF-378BEA0699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F40F0634-0FAE-406A-A52A-364D7D1EC8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1349D918-8E12-44CF-A85F-FE6E10777E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2A2B1037-3247-4E74-8489-F471D5F6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C364-94D5-4211-93C6-51E4786566F2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D2AF8E72-3E69-4D65-AAFB-E527C18FE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34FAEC1C-2282-4281-9293-EC9C21670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C794-E2D1-41C0-B1F8-D09B844D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595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3BF87B-28C6-4E02-A79E-185135E06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B79BA1F-4C4A-460B-8CA3-35ECC1831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C364-94D5-4211-93C6-51E4786566F2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420745A-8292-4918-8F67-9227CE23B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18D169D9-EC4A-4E67-AEE6-1B1C2A585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C794-E2D1-41C0-B1F8-D09B844D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97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B5D888E-A1A3-4EBA-B14C-AB72CC6DC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C364-94D5-4211-93C6-51E4786566F2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FBF682E-9189-4017-883D-B71588330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D9FB5CC-A760-4A8A-9513-6BCBA66E2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C794-E2D1-41C0-B1F8-D09B844D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351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1EA38F-7582-4561-BAD5-40CEC5AA6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9DD1E03-C281-45CB-9FA7-75A8FCE21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97B3DB3-36F5-49DF-8D09-CFB25AC6E4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D761BA8-30ED-41D4-9766-9A7538836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C364-94D5-4211-93C6-51E4786566F2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426E8CB-C791-49B3-8604-24367876C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6A453F8-F2CE-4E7A-8D14-F66720907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C794-E2D1-41C0-B1F8-D09B844D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396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D160FAE-71F0-471A-97C6-663D4FEFA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3B5E930-7B2D-42C1-A069-9E5CD2C198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DF889ED-C1F8-4640-A8BD-7261C77E50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9BEEAC6F-7866-4092-B8E9-64B0234D8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DC364-94D5-4211-93C6-51E4786566F2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A4B2F7A-B25D-48C8-B4BC-236C6DD94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3924022-3D5C-4C0B-B52F-3EAF8B322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0C794-E2D1-41C0-B1F8-D09B844D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604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217CF178-0303-4AFD-B93C-5A10E49AB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052DC80-5F09-46E9-8358-42973E6D4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F322BD9-D11A-4AD8-A1BB-032AE97886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DC364-94D5-4211-93C6-51E4786566F2}" type="datetimeFigureOut">
              <a:rPr lang="en-US" smtClean="0"/>
              <a:t>5/18/2020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6A88D90-C969-4BC0-B20C-1EF6B92584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4CF0CD7-AF67-4D56-A613-893AB2C14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C0C794-E2D1-41C0-B1F8-D09B844DB1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293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comments" Target="../comments/comment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26.jpeg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EB88EB-5E55-4B87-8E2D-0A838CB47D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65238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Detroit – The Motor City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2934652-A4AC-4FF9-895F-60ED27FE8E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87913"/>
            <a:ext cx="9144000" cy="1655762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Colegiul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National de Informatica “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Grigore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Moisil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Brasov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Profesori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coordonatori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Dragus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Daiana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Stoica Catalina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Caba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Matei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86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D9EEE9-7D2C-494C-B0BA-3C25F31C8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gasoline crises of 1973 and 1979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0F5DD23D-DAC1-46EE-8B5F-CF9834425FD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25" y="2082842"/>
            <a:ext cx="5181600" cy="4081506"/>
          </a:xfrm>
          <a:ln>
            <a:solidFill>
              <a:schemeClr val="tx1"/>
            </a:solidFill>
          </a:ln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EBC3DC0-0143-46A4-848D-671886CB61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0" y="2901696"/>
            <a:ext cx="6278880" cy="4344734"/>
          </a:xfrm>
        </p:spPr>
        <p:txBody>
          <a:bodyPr/>
          <a:lstStyle/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By 1980, domestic luxury cars with a 130-inch (3.3 m) wheelbase and gross weights averaging 4,500 pounds (2,041 kg) were no longer made.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334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E3D376F-C233-4559-846B-AB30C3E10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736" y="499237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races were cancelled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57133F0-CB09-4257-8C0E-F04A78C67223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779008" y="2569845"/>
            <a:ext cx="5730875" cy="1196975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In 1974, NASCAR reduced all race distances by 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%</a:t>
            </a:r>
          </a:p>
          <a:p>
            <a:pPr marL="0" indent="0" algn="just">
              <a:buNone/>
            </a:pPr>
            <a:endParaRPr lang="en-US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94816" y="5135666"/>
            <a:ext cx="6096000" cy="123110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endParaRPr lang="en-US">
              <a:latin typeface="Times New Roman" pitchFamily="18" charset="0"/>
              <a:cs typeface="Times New Roman" pitchFamily="18" charset="0"/>
            </a:endParaRPr>
          </a:p>
          <a:p>
            <a:r>
              <a:rPr lang="en-US" sz="2800">
                <a:latin typeface="Times New Roman" pitchFamily="18" charset="0"/>
                <a:cs typeface="Times New Roman" pitchFamily="18" charset="0"/>
              </a:rPr>
              <a:t>The 24 Hours of Daytona and the 12 Hours of Sebring race were cancelled.</a:t>
            </a:r>
            <a:endParaRPr lang="en-US" sz="280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6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422EC7-A93C-47C2-9B4E-C3C986AFC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6D6833D-F270-4185-80C9-D1F3A4BB9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886" y="185672"/>
            <a:ext cx="4815364" cy="6588866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xmlns="" id="{8906F37D-659B-42F0-A576-F50DDE5CA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237" y="102935"/>
            <a:ext cx="4815364" cy="6569393"/>
          </a:xfr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xmlns="" id="{C6B123B7-B6F6-4AC7-8CEB-CBE7EBA2269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35" y="151339"/>
            <a:ext cx="4711467" cy="662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92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2934652-A4AC-4FF9-895F-60ED27FE8E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87913"/>
            <a:ext cx="9144000" cy="1655762"/>
          </a:xfrm>
        </p:spPr>
        <p:txBody>
          <a:bodyPr>
            <a:norm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view of a city&#10;&#10;Description generated with very high confidence">
            <a:extLst>
              <a:ext uri="{FF2B5EF4-FFF2-40B4-BE49-F238E27FC236}">
                <a16:creationId xmlns:a16="http://schemas.microsoft.com/office/drawing/2014/main" xmlns="" id="{46BF5564-B2A0-427F-9400-A57C2C08E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87" y="1889585"/>
            <a:ext cx="7143750" cy="4619625"/>
          </a:xfrm>
          <a:prstGeom prst="rect">
            <a:avLst/>
          </a:prstGeom>
        </p:spPr>
      </p:pic>
      <p:pic>
        <p:nvPicPr>
          <p:cNvPr id="7" name="Picture 6" descr="A path with buildings on the side of a building&#10;&#10;Description generated with very high confidence">
            <a:extLst>
              <a:ext uri="{FF2B5EF4-FFF2-40B4-BE49-F238E27FC236}">
                <a16:creationId xmlns:a16="http://schemas.microsoft.com/office/drawing/2014/main" xmlns="" id="{563668D8-2F47-4578-A6A0-74C74E37C4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737" y="314325"/>
            <a:ext cx="8303342" cy="3876690"/>
          </a:xfrm>
          <a:prstGeom prst="rect">
            <a:avLst/>
          </a:prstGeom>
        </p:spPr>
      </p:pic>
      <p:pic>
        <p:nvPicPr>
          <p:cNvPr id="9" name="Picture 8" descr="A group of people standing in the grass&#10;&#10;Description generated with very high confidence">
            <a:extLst>
              <a:ext uri="{FF2B5EF4-FFF2-40B4-BE49-F238E27FC236}">
                <a16:creationId xmlns:a16="http://schemas.microsoft.com/office/drawing/2014/main" xmlns="" id="{9CE680EE-B31F-4165-AA49-395ABFADC7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084" y="3360358"/>
            <a:ext cx="6043110" cy="3399250"/>
          </a:xfrm>
          <a:prstGeom prst="rect">
            <a:avLst/>
          </a:prstGeom>
        </p:spPr>
      </p:pic>
      <p:pic>
        <p:nvPicPr>
          <p:cNvPr id="11" name="Picture 10" descr="A large room&#10;&#10;Description generated with very high confidence">
            <a:extLst>
              <a:ext uri="{FF2B5EF4-FFF2-40B4-BE49-F238E27FC236}">
                <a16:creationId xmlns:a16="http://schemas.microsoft.com/office/drawing/2014/main" xmlns="" id="{EA25EE30-3A8C-4377-B177-B0965ABB88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747" y="1508119"/>
            <a:ext cx="6273800" cy="384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10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EB88EB-5E55-4B87-8E2D-0A838CB47D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65238"/>
            <a:ext cx="9144000" cy="2387600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Detroit – The Motor City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2934652-A4AC-4FF9-895F-60ED27FE8E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87913"/>
            <a:ext cx="9144000" cy="1655762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Colegiul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National de Informatica “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Grigore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Moisil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Brasov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Profesori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coordonatori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Dragus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Daiana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Stoica Catalina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Caba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Matei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825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D9B24A1-DD86-4BB6-8761-B7ED63E56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Did you know?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A012467-5E00-4895-97DE-550D97DE4F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14500" y="3039527"/>
            <a:ext cx="5181600" cy="4351338"/>
          </a:xfrm>
        </p:spPr>
        <p:txBody>
          <a:bodyPr>
            <a:normAutofit/>
          </a:bodyPr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road was laned in Michigan in 1911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paved road in America is Detroit’s M-1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BBEF5CFA-D925-4CB0-819E-FF4EB765B15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tri-color 4-way traffic light was invented in Detroit 100 years ago, in 1920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6576EA7-149E-4951-A323-A9FE84D64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25" y="1474742"/>
            <a:ext cx="3238500" cy="23611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EA3B22F-05FA-47D5-85A7-24324BB96E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237" y="3815801"/>
            <a:ext cx="2298476" cy="23611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5550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B4DA771D-566B-4458-A2BB-049A8251E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it all started?</a:t>
            </a:r>
          </a:p>
        </p:txBody>
      </p:sp>
    </p:spTree>
    <p:extLst>
      <p:ext uri="{BB962C8B-B14F-4D97-AF65-F5344CB8AC3E}">
        <p14:creationId xmlns:p14="http://schemas.microsoft.com/office/powerpoint/2010/main" val="251750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6FBC4BB1-E4D4-4B36-AB1C-E92757AEC3B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433" y="1825625"/>
            <a:ext cx="3409134" cy="4351338"/>
          </a:xfrm>
          <a:ln>
            <a:solidFill>
              <a:schemeClr val="tx1"/>
            </a:solidFill>
          </a:ln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xmlns="" id="{AEA8C599-B4BD-4B8B-811E-441E5C1EA6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012" y="1027906"/>
            <a:ext cx="4876800" cy="2124075"/>
          </a:xfr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B752053-B2D7-41C7-9079-ECB5C4F624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025" y="3743325"/>
            <a:ext cx="5438775" cy="25231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980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026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B57AC647-1BE1-48F4-8BED-6108241CCE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354561"/>
            <a:ext cx="5181600" cy="4148878"/>
          </a:xfrm>
        </p:spPr>
      </p:pic>
    </p:spTree>
    <p:extLst>
      <p:ext uri="{BB962C8B-B14F-4D97-AF65-F5344CB8AC3E}">
        <p14:creationId xmlns:p14="http://schemas.microsoft.com/office/powerpoint/2010/main" val="59248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13CB299-E9BD-4D91-83C4-C3B97E014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20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Great Migration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D9FB6ABB-F95D-4BF0-B695-E05632FBA3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174" y="1394618"/>
            <a:ext cx="10515599" cy="4351338"/>
          </a:xfrm>
        </p:spPr>
        <p:txBody>
          <a:bodyPr/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Brought 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rural African-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mericans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from 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South</a:t>
            </a:r>
          </a:p>
          <a:p>
            <a:pPr algn="ctr"/>
            <a:endParaRPr lang="en-US">
              <a:latin typeface="Times New Roman" pitchFamily="18" charset="0"/>
              <a:cs typeface="Times New Roman" pitchFamily="18" charset="0"/>
            </a:endParaRPr>
          </a:p>
          <a:p>
            <a:pPr algn="ctr"/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xmlns="" id="{2EC431AB-49A0-43BC-8453-38FD022863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849" y="1897855"/>
            <a:ext cx="6067425" cy="4550569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0126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7000"/>
            <a:lum/>
          </a:blip>
          <a:srcRect/>
          <a:stretch>
            <a:fillRect t="-22000" b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A3988F33-94FF-4435-849F-404B38C6E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925" y="3038475"/>
            <a:ext cx="10515600" cy="4148138"/>
          </a:xfrm>
        </p:spPr>
        <p:txBody>
          <a:bodyPr/>
          <a:lstStyle/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At its peak population of 1.849.568 in the 1950, the city was the 4</a:t>
            </a:r>
            <a:r>
              <a:rPr lang="en-US" baseline="30000" dirty="0">
                <a:latin typeface="Times New Roman" pitchFamily="18" charset="0"/>
                <a:cs typeface="Times New Roman" pitchFamily="18" charset="0"/>
              </a:rPr>
              <a:t>th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largest un the US, before its </a:t>
            </a:r>
            <a:r>
              <a:rPr lang="en-US">
                <a:latin typeface="Times New Roman" pitchFamily="18" charset="0"/>
                <a:cs typeface="Times New Roman" pitchFamily="18" charset="0"/>
              </a:rPr>
              <a:t>decline 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period.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95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023760C-71BD-43FC-A858-6CD0012B9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1967 Detroit Riot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892BB51-A085-420B-9FC4-EADFEEDAC1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714625"/>
            <a:ext cx="5181600" cy="3462338"/>
          </a:xfrm>
        </p:spPr>
        <p:txBody>
          <a:bodyPr/>
          <a:lstStyle/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43 deaths</a:t>
            </a:r>
          </a:p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2000 buildings destroyed</a:t>
            </a:r>
          </a:p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Thousands of businesses closed permanently or relocated to safer neighborhoods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8BEB269B-8860-4F71-AB80-48255F4D9B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924100"/>
            <a:ext cx="5181600" cy="4154388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8528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</TotalTime>
  <Words>213</Words>
  <Application>Microsoft Office PowerPoint</Application>
  <PresentationFormat>Custom</PresentationFormat>
  <Paragraphs>34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Detroit – The Motor City</vt:lpstr>
      <vt:lpstr>Did you know?</vt:lpstr>
      <vt:lpstr>How it all started?</vt:lpstr>
      <vt:lpstr>PowerPoint Presentation</vt:lpstr>
      <vt:lpstr>PowerPoint Presentation</vt:lpstr>
      <vt:lpstr>PowerPoint Presentation</vt:lpstr>
      <vt:lpstr>The Great Migration</vt:lpstr>
      <vt:lpstr>PowerPoint Presentation</vt:lpstr>
      <vt:lpstr>1967 Detroit Riot</vt:lpstr>
      <vt:lpstr>The gasoline crises of 1973 and 1979 </vt:lpstr>
      <vt:lpstr>Big races were cancelled</vt:lpstr>
      <vt:lpstr>PowerPoint Presentation</vt:lpstr>
      <vt:lpstr>PowerPoint Presentation</vt:lpstr>
      <vt:lpstr>Detroit – The Motor City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Detroit – The Motor City</dc:title>
  <dc:creator>Flavius</dc:creator>
  <cp:lastModifiedBy>Windows User</cp:lastModifiedBy>
  <cp:revision>30</cp:revision>
  <dcterms:created xsi:type="dcterms:W3CDTF">2020-03-04T15:56:23Z</dcterms:created>
  <dcterms:modified xsi:type="dcterms:W3CDTF">2020-05-18T08:21:29Z</dcterms:modified>
</cp:coreProperties>
</file>